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</p:sldIdLst>
  <p:sldSz cx="13004800" cy="9753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16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00" y="-12700"/>
            <a:ext cx="0" cy="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756957"/>
            <a:ext cx="13004800" cy="199664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077200"/>
            <a:ext cx="1122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Brain-Aware Design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600" y="469762"/>
            <a:ext cx="11698686" cy="707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456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Margie Meacham</dc:creator>
  <cp:lastModifiedBy>Margie Meacham</cp:lastModifiedBy>
  <cp:revision>34</cp:revision>
  <dcterms:created xsi:type="dcterms:W3CDTF">2006-08-16T00:00:00Z</dcterms:created>
  <dcterms:modified xsi:type="dcterms:W3CDTF">2016-07-18T13:17:32Z</dcterms:modified>
</cp:coreProperties>
</file>